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1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1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5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2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9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01F6F-4300-4088-A221-623CE53C96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8128-2F23-4622-B434-48AAAA953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9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751" y="749643"/>
            <a:ext cx="118624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INTRODUCTION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PROCESS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FINDINGS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FUTURE PLAN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6" action="ppaction://hlinksldjump"/>
              </a:rPr>
              <a:t>RESOURCES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05232" y="329514"/>
            <a:ext cx="0" cy="620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5319" y="329514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5319" y="1227439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some text for the introduction page.  This page can have whatever text you like, just like a normal PowerPoint presentation.  The only difference is how you get to this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4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751" y="749643"/>
            <a:ext cx="1186249" cy="213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INTRODUCTION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b="1" dirty="0" smtClean="0">
                <a:solidFill>
                  <a:schemeClr val="accent2"/>
                </a:solidFill>
                <a:hlinkClick r:id="rId3" action="ppaction://hlinksldjump"/>
              </a:rPr>
              <a:t>PROCESS</a:t>
            </a:r>
            <a:endParaRPr lang="en-US" sz="1100" b="1" dirty="0" smtClean="0">
              <a:solidFill>
                <a:schemeClr val="accent2"/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FINDINGS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FUTURE PLAN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6" action="ppaction://hlinksldjump"/>
              </a:rPr>
              <a:t>RESOURCES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05232" y="329514"/>
            <a:ext cx="0" cy="620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5319" y="329514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PROCESS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5319" y="1227439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some text for the process page.  This page can have whatever text you like, just like a normal PowerPoint presentation.  The only difference is how you get to this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751" y="749643"/>
            <a:ext cx="118624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INTRODUCTION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PROCESS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FINDINGS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FUTURE PLAN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6" action="ppaction://hlinksldjump"/>
              </a:rPr>
              <a:t>RESOURCES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05232" y="329514"/>
            <a:ext cx="0" cy="620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5319" y="329514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FINDINGS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5319" y="1227439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some text for the findings page.  This page can have whatever text you like, just like a normal PowerPoint presentation.  The only difference is how you get to this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8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751" y="749643"/>
            <a:ext cx="118624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INTRODUCTION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PROCESS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FINDINGS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FUTURE PLAN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6" action="ppaction://hlinksldjump"/>
              </a:rPr>
              <a:t>RESOURCES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05232" y="329514"/>
            <a:ext cx="0" cy="620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5319" y="329514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FUTURE PLAN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5319" y="1227439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some text for the future plan page.  This page can have whatever text you like, just like a normal PowerPoint presentation.  The only difference is how you get to this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751" y="749643"/>
            <a:ext cx="1186249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2" action="ppaction://hlinksldjump"/>
              </a:rPr>
              <a:t>INTRODUCTION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3" action="ppaction://hlinksldjump"/>
              </a:rPr>
              <a:t>PROCESS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4" action="ppaction://hlinksldjump"/>
              </a:rPr>
              <a:t>FINDINGS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hlinkClick r:id="rId5" action="ppaction://hlinksldjump"/>
              </a:rPr>
              <a:t>FUTURE PLAN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250000"/>
              </a:lnSpc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hlinkClick r:id="rId6" action="ppaction://hlinksldjump"/>
              </a:rPr>
              <a:t>RESOURCES</a:t>
            </a:r>
            <a:endParaRPr lang="en-US" sz="1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05232" y="329514"/>
            <a:ext cx="0" cy="620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5319" y="329514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RESOURCES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85319" y="1227439"/>
            <a:ext cx="958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some text for the resources page.  This page can have whatever text you like, just like a normal PowerPoint presentation.  The only difference is how you get to this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7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9C05FC7BE1DF4B9CF6587755B9B764" ma:contentTypeVersion="1" ma:contentTypeDescription="Create a new document." ma:contentTypeScope="" ma:versionID="16c56b9a04b741c626d81f7507bd1c1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535168b0f2701a058bc390e158864f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8FFD94-E253-4288-BAFB-6BEA9C83A31C}"/>
</file>

<file path=customXml/itemProps2.xml><?xml version="1.0" encoding="utf-8"?>
<ds:datastoreItem xmlns:ds="http://schemas.openxmlformats.org/officeDocument/2006/customXml" ds:itemID="{DB6867E6-60F7-4988-841A-AC1F79DF89E7}"/>
</file>

<file path=customXml/itemProps3.xml><?xml version="1.0" encoding="utf-8"?>
<ds:datastoreItem xmlns:ds="http://schemas.openxmlformats.org/officeDocument/2006/customXml" ds:itemID="{DF1D09FD-779B-4DFB-A4F1-29997C9C5141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217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Navigation Presentation Sample</dc:title>
  <dc:creator>Chambers, Joy Elaine</dc:creator>
  <cp:lastModifiedBy>Chambers, Joy Elaine</cp:lastModifiedBy>
  <cp:revision>6</cp:revision>
  <dcterms:created xsi:type="dcterms:W3CDTF">2015-09-16T20:14:43Z</dcterms:created>
  <dcterms:modified xsi:type="dcterms:W3CDTF">2015-09-16T21:52:09Z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0x0101000A9C05FC7BE1DF4B9CF6587755B9B764</vt:lpwstr>
  </property>
</Properties>
</file>